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6" r:id="rId9"/>
    <p:sldId id="265" r:id="rId10"/>
  </p:sldIdLst>
  <p:sldSz cx="14630400" cy="8229600"/>
  <p:notesSz cx="8229600" cy="14630400"/>
  <p:embeddedFontLst>
    <p:embeddedFont>
      <p:font typeface="DM Sans" pitchFamily="2" charset="0"/>
      <p:regular r:id="rId12"/>
    </p:embeddedFont>
    <p:embeddedFont>
      <p:font typeface="Libre Baskerville" panose="020000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140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7463790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147139-C5DF-3635-0A6A-E63B5C59A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94" y="274320"/>
            <a:ext cx="1061357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40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232</Words>
  <Application>Microsoft Office PowerPoint</Application>
  <PresentationFormat>Custom</PresentationFormat>
  <Paragraphs>78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Libre Baskerville Light</vt:lpstr>
      <vt:lpstr>DM Sans</vt:lpstr>
      <vt:lpstr>Arial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Udit Kumar</cp:lastModifiedBy>
  <cp:revision>2</cp:revision>
  <dcterms:created xsi:type="dcterms:W3CDTF">2025-10-14T02:52:14Z</dcterms:created>
  <dcterms:modified xsi:type="dcterms:W3CDTF">2025-12-24T12:51:54Z</dcterms:modified>
</cp:coreProperties>
</file>